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57" r:id="rId5"/>
    <p:sldId id="258" r:id="rId6"/>
    <p:sldId id="268" r:id="rId7"/>
    <p:sldId id="259" r:id="rId8"/>
    <p:sldId id="260" r:id="rId9"/>
    <p:sldId id="261" r:id="rId10"/>
    <p:sldId id="266" r:id="rId11"/>
    <p:sldId id="262" r:id="rId12"/>
    <p:sldId id="263" r:id="rId13"/>
    <p:sldId id="269" r:id="rId14"/>
    <p:sldId id="26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C4B"/>
    <a:srgbClr val="72AC4A"/>
    <a:srgbClr val="4ABD87"/>
    <a:srgbClr val="00FF00"/>
    <a:srgbClr val="E82E2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172F6-FEDB-487E-AEF8-16D4A14DBF89}" type="doc">
      <dgm:prSet loTypeId="urn:microsoft.com/office/officeart/2009/layout/CircleArrowProcess" loCatId="cycle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4C4F11E-6570-4AD6-AE8B-6610AE88B812}">
      <dgm:prSet phldrT="[Text]"/>
      <dgm:spPr/>
      <dgm:t>
        <a:bodyPr/>
        <a:lstStyle/>
        <a:p>
          <a:r>
            <a:rPr lang="en-US" b="1" dirty="0"/>
            <a:t>If HP low</a:t>
          </a:r>
        </a:p>
      </dgm:t>
    </dgm:pt>
    <dgm:pt modelId="{F98B0AD7-8F75-4416-B1B9-192FFC2AF483}" type="parTrans" cxnId="{F1548446-5572-4C5C-A70F-27B8928CA140}">
      <dgm:prSet/>
      <dgm:spPr/>
      <dgm:t>
        <a:bodyPr/>
        <a:lstStyle/>
        <a:p>
          <a:endParaRPr lang="en-US"/>
        </a:p>
      </dgm:t>
    </dgm:pt>
    <dgm:pt modelId="{E34D3755-FB1C-4CC1-9779-3D957910B5B2}" type="sibTrans" cxnId="{F1548446-5572-4C5C-A70F-27B8928CA140}">
      <dgm:prSet/>
      <dgm:spPr/>
      <dgm:t>
        <a:bodyPr/>
        <a:lstStyle/>
        <a:p>
          <a:endParaRPr lang="en-US"/>
        </a:p>
      </dgm:t>
    </dgm:pt>
    <dgm:pt modelId="{D36A8394-99C1-41C9-8586-E6AE59F7B108}">
      <dgm:prSet phldrT="[Text]"/>
      <dgm:spPr/>
      <dgm:t>
        <a:bodyPr/>
        <a:lstStyle/>
        <a:p>
          <a:r>
            <a:rPr lang="en-US" b="1" dirty="0"/>
            <a:t>Switch Pokémon</a:t>
          </a:r>
        </a:p>
      </dgm:t>
    </dgm:pt>
    <dgm:pt modelId="{029A6550-EAB9-4CB5-80D6-4C7B39E80FD3}" type="parTrans" cxnId="{25C12461-68BB-4AC1-BB09-87BC45F3D362}">
      <dgm:prSet/>
      <dgm:spPr/>
      <dgm:t>
        <a:bodyPr/>
        <a:lstStyle/>
        <a:p>
          <a:endParaRPr lang="en-US"/>
        </a:p>
      </dgm:t>
    </dgm:pt>
    <dgm:pt modelId="{2F302556-44F0-4AD2-B91A-8CD12333067A}" type="sibTrans" cxnId="{25C12461-68BB-4AC1-BB09-87BC45F3D362}">
      <dgm:prSet/>
      <dgm:spPr/>
      <dgm:t>
        <a:bodyPr/>
        <a:lstStyle/>
        <a:p>
          <a:endParaRPr lang="en-US"/>
        </a:p>
      </dgm:t>
    </dgm:pt>
    <dgm:pt modelId="{C3FDE5E9-A4F9-478A-97CF-9167C01CA174}">
      <dgm:prSet phldrT="[Text]"/>
      <dgm:spPr/>
      <dgm:t>
        <a:bodyPr/>
        <a:lstStyle/>
        <a:p>
          <a:r>
            <a:rPr lang="en-US" b="1" i="0" dirty="0"/>
            <a:t>Resume Fight</a:t>
          </a:r>
        </a:p>
      </dgm:t>
    </dgm:pt>
    <dgm:pt modelId="{C81F2C9B-6B5E-49EC-92A4-06421FD2B6B1}" type="parTrans" cxnId="{EB52F472-A523-4B8C-8CAB-C27194081987}">
      <dgm:prSet/>
      <dgm:spPr/>
      <dgm:t>
        <a:bodyPr/>
        <a:lstStyle/>
        <a:p>
          <a:endParaRPr lang="en-US"/>
        </a:p>
      </dgm:t>
    </dgm:pt>
    <dgm:pt modelId="{98D7DAB8-23FD-421A-BE38-E39B5B21CA49}" type="sibTrans" cxnId="{EB52F472-A523-4B8C-8CAB-C27194081987}">
      <dgm:prSet/>
      <dgm:spPr/>
      <dgm:t>
        <a:bodyPr/>
        <a:lstStyle/>
        <a:p>
          <a:endParaRPr lang="en-US"/>
        </a:p>
      </dgm:t>
    </dgm:pt>
    <dgm:pt modelId="{00899784-E2A9-4840-94AF-7B52F4056626}" type="pres">
      <dgm:prSet presAssocID="{43E172F6-FEDB-487E-AEF8-16D4A14DBF8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2CAD88E-786B-407D-8343-625B1A85BE98}" type="pres">
      <dgm:prSet presAssocID="{B4C4F11E-6570-4AD6-AE8B-6610AE88B812}" presName="Accent1" presStyleCnt="0"/>
      <dgm:spPr/>
    </dgm:pt>
    <dgm:pt modelId="{74F9837F-64EE-4149-B6E6-CFCA70C7EB4F}" type="pres">
      <dgm:prSet presAssocID="{B4C4F11E-6570-4AD6-AE8B-6610AE88B812}" presName="Accent" presStyleLbl="node1" presStyleIdx="0" presStyleCnt="3"/>
      <dgm:spPr/>
    </dgm:pt>
    <dgm:pt modelId="{9CC2B9A5-B192-4866-82B0-CCD9AB81CEA5}" type="pres">
      <dgm:prSet presAssocID="{B4C4F11E-6570-4AD6-AE8B-6610AE88B8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FE6655C-4CAB-4306-A468-E275A2E86C04}" type="pres">
      <dgm:prSet presAssocID="{D36A8394-99C1-41C9-8586-E6AE59F7B108}" presName="Accent2" presStyleCnt="0"/>
      <dgm:spPr/>
    </dgm:pt>
    <dgm:pt modelId="{592E1008-5BDF-4893-969C-CB7795EEAA56}" type="pres">
      <dgm:prSet presAssocID="{D36A8394-99C1-41C9-8586-E6AE59F7B108}" presName="Accent" presStyleLbl="node1" presStyleIdx="1" presStyleCnt="3"/>
      <dgm:spPr/>
    </dgm:pt>
    <dgm:pt modelId="{1AD19520-5A17-432F-B863-707AA1EDC2C5}" type="pres">
      <dgm:prSet presAssocID="{D36A8394-99C1-41C9-8586-E6AE59F7B10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50A3C571-B7B8-4B9E-9B53-3E99FC968124}" type="pres">
      <dgm:prSet presAssocID="{C3FDE5E9-A4F9-478A-97CF-9167C01CA174}" presName="Accent3" presStyleCnt="0"/>
      <dgm:spPr/>
    </dgm:pt>
    <dgm:pt modelId="{D346B32C-BD35-436B-A8E5-69386BAB0501}" type="pres">
      <dgm:prSet presAssocID="{C3FDE5E9-A4F9-478A-97CF-9167C01CA174}" presName="Accent" presStyleLbl="node1" presStyleIdx="2" presStyleCnt="3"/>
      <dgm:spPr/>
    </dgm:pt>
    <dgm:pt modelId="{2D4FF6F6-70F7-411A-B2AA-68821B812139}" type="pres">
      <dgm:prSet presAssocID="{C3FDE5E9-A4F9-478A-97CF-9167C01CA17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C12461-68BB-4AC1-BB09-87BC45F3D362}" srcId="{43E172F6-FEDB-487E-AEF8-16D4A14DBF89}" destId="{D36A8394-99C1-41C9-8586-E6AE59F7B108}" srcOrd="1" destOrd="0" parTransId="{029A6550-EAB9-4CB5-80D6-4C7B39E80FD3}" sibTransId="{2F302556-44F0-4AD2-B91A-8CD12333067A}"/>
    <dgm:cxn modelId="{387EC645-518A-44BF-81A1-60604D42D5F3}" type="presOf" srcId="{D36A8394-99C1-41C9-8586-E6AE59F7B108}" destId="{1AD19520-5A17-432F-B863-707AA1EDC2C5}" srcOrd="0" destOrd="0" presId="urn:microsoft.com/office/officeart/2009/layout/CircleArrowProcess"/>
    <dgm:cxn modelId="{F1548446-5572-4C5C-A70F-27B8928CA140}" srcId="{43E172F6-FEDB-487E-AEF8-16D4A14DBF89}" destId="{B4C4F11E-6570-4AD6-AE8B-6610AE88B812}" srcOrd="0" destOrd="0" parTransId="{F98B0AD7-8F75-4416-B1B9-192FFC2AF483}" sibTransId="{E34D3755-FB1C-4CC1-9779-3D957910B5B2}"/>
    <dgm:cxn modelId="{EB52F472-A523-4B8C-8CAB-C27194081987}" srcId="{43E172F6-FEDB-487E-AEF8-16D4A14DBF89}" destId="{C3FDE5E9-A4F9-478A-97CF-9167C01CA174}" srcOrd="2" destOrd="0" parTransId="{C81F2C9B-6B5E-49EC-92A4-06421FD2B6B1}" sibTransId="{98D7DAB8-23FD-421A-BE38-E39B5B21CA49}"/>
    <dgm:cxn modelId="{3B18F194-406D-407E-AD6F-0F56CF1A8469}" type="presOf" srcId="{B4C4F11E-6570-4AD6-AE8B-6610AE88B812}" destId="{9CC2B9A5-B192-4866-82B0-CCD9AB81CEA5}" srcOrd="0" destOrd="0" presId="urn:microsoft.com/office/officeart/2009/layout/CircleArrowProcess"/>
    <dgm:cxn modelId="{92BF3FA4-0215-46F5-945D-A73353AD9B5A}" type="presOf" srcId="{C3FDE5E9-A4F9-478A-97CF-9167C01CA174}" destId="{2D4FF6F6-70F7-411A-B2AA-68821B812139}" srcOrd="0" destOrd="0" presId="urn:microsoft.com/office/officeart/2009/layout/CircleArrowProcess"/>
    <dgm:cxn modelId="{8FF951DE-64B3-44AF-8119-760BB2E0AF9B}" type="presOf" srcId="{43E172F6-FEDB-487E-AEF8-16D4A14DBF89}" destId="{00899784-E2A9-4840-94AF-7B52F4056626}" srcOrd="0" destOrd="0" presId="urn:microsoft.com/office/officeart/2009/layout/CircleArrowProcess"/>
    <dgm:cxn modelId="{1B6AC686-61D9-4E7F-8EA7-479D0823C5EC}" type="presParOf" srcId="{00899784-E2A9-4840-94AF-7B52F4056626}" destId="{F2CAD88E-786B-407D-8343-625B1A85BE98}" srcOrd="0" destOrd="0" presId="urn:microsoft.com/office/officeart/2009/layout/CircleArrowProcess"/>
    <dgm:cxn modelId="{4AA91DB1-673D-4D4F-84F1-190A56DA9108}" type="presParOf" srcId="{F2CAD88E-786B-407D-8343-625B1A85BE98}" destId="{74F9837F-64EE-4149-B6E6-CFCA70C7EB4F}" srcOrd="0" destOrd="0" presId="urn:microsoft.com/office/officeart/2009/layout/CircleArrowProcess"/>
    <dgm:cxn modelId="{A3CB18F5-8359-4746-A475-BE848622A7F6}" type="presParOf" srcId="{00899784-E2A9-4840-94AF-7B52F4056626}" destId="{9CC2B9A5-B192-4866-82B0-CCD9AB81CEA5}" srcOrd="1" destOrd="0" presId="urn:microsoft.com/office/officeart/2009/layout/CircleArrowProcess"/>
    <dgm:cxn modelId="{74CD59EF-590F-43FE-871E-70BE401A40E8}" type="presParOf" srcId="{00899784-E2A9-4840-94AF-7B52F4056626}" destId="{0FE6655C-4CAB-4306-A468-E275A2E86C04}" srcOrd="2" destOrd="0" presId="urn:microsoft.com/office/officeart/2009/layout/CircleArrowProcess"/>
    <dgm:cxn modelId="{91D7A841-88F7-430D-B8BF-81F5A8DC38CA}" type="presParOf" srcId="{0FE6655C-4CAB-4306-A468-E275A2E86C04}" destId="{592E1008-5BDF-4893-969C-CB7795EEAA56}" srcOrd="0" destOrd="0" presId="urn:microsoft.com/office/officeart/2009/layout/CircleArrowProcess"/>
    <dgm:cxn modelId="{46057270-8EAE-4A9D-9656-7D604F67D439}" type="presParOf" srcId="{00899784-E2A9-4840-94AF-7B52F4056626}" destId="{1AD19520-5A17-432F-B863-707AA1EDC2C5}" srcOrd="3" destOrd="0" presId="urn:microsoft.com/office/officeart/2009/layout/CircleArrowProcess"/>
    <dgm:cxn modelId="{AF4C2FBB-1738-4E44-8C25-D88D119CC86B}" type="presParOf" srcId="{00899784-E2A9-4840-94AF-7B52F4056626}" destId="{50A3C571-B7B8-4B9E-9B53-3E99FC968124}" srcOrd="4" destOrd="0" presId="urn:microsoft.com/office/officeart/2009/layout/CircleArrowProcess"/>
    <dgm:cxn modelId="{A668C13C-F009-4F01-9230-E0A2B9302BB7}" type="presParOf" srcId="{50A3C571-B7B8-4B9E-9B53-3E99FC968124}" destId="{D346B32C-BD35-436B-A8E5-69386BAB0501}" srcOrd="0" destOrd="0" presId="urn:microsoft.com/office/officeart/2009/layout/CircleArrowProcess"/>
    <dgm:cxn modelId="{67D4D85B-DD53-4407-BC58-812CFC00640E}" type="presParOf" srcId="{00899784-E2A9-4840-94AF-7B52F4056626}" destId="{2D4FF6F6-70F7-411A-B2AA-68821B81213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1694B-4D31-4E1E-B4D5-178D47C5A30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DE02BD-ECB6-42F0-B312-B707CDE55FD6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Super Potion</a:t>
          </a:r>
          <a:br>
            <a:rPr lang="en-US" dirty="0"/>
          </a:br>
          <a:r>
            <a:rPr lang="en-US" dirty="0"/>
            <a:t>HP+=70</a:t>
          </a:r>
        </a:p>
      </dgm:t>
    </dgm:pt>
    <dgm:pt modelId="{4101BCEE-9B96-4E3D-9164-7F66D8FF7B54}" type="parTrans" cxnId="{C99E836A-F9D2-4F59-8F86-4C54F423C6ED}">
      <dgm:prSet/>
      <dgm:spPr/>
      <dgm:t>
        <a:bodyPr/>
        <a:lstStyle/>
        <a:p>
          <a:endParaRPr lang="en-US"/>
        </a:p>
      </dgm:t>
    </dgm:pt>
    <dgm:pt modelId="{557FAF9D-B109-4AED-8039-9B38CAFBF3B7}" type="sibTrans" cxnId="{C99E836A-F9D2-4F59-8F86-4C54F423C6ED}">
      <dgm:prSet/>
      <dgm:spPr>
        <a:solidFill>
          <a:schemeClr val="accent6"/>
        </a:solidFill>
      </dgm:spPr>
      <dgm:t>
        <a:bodyPr/>
        <a:lstStyle/>
        <a:p>
          <a:r>
            <a:rPr lang="en-US" b="1" dirty="0"/>
            <a:t>Potion</a:t>
          </a:r>
          <a:br>
            <a:rPr lang="en-US" dirty="0"/>
          </a:br>
          <a:r>
            <a:rPr lang="en-US" dirty="0"/>
            <a:t>HP+=30</a:t>
          </a:r>
        </a:p>
      </dgm:t>
    </dgm:pt>
    <dgm:pt modelId="{1961D870-E79A-4914-80C9-0AC207FDC371}">
      <dgm:prSet phldrT="[Text]"/>
      <dgm:spPr/>
      <dgm:t>
        <a:bodyPr/>
        <a:lstStyle/>
        <a:p>
          <a:r>
            <a:rPr lang="en-US" b="1" dirty="0"/>
            <a:t>Healing Potions</a:t>
          </a:r>
        </a:p>
      </dgm:t>
    </dgm:pt>
    <dgm:pt modelId="{D2345434-804D-479B-A7B3-11BFDE94B40E}" type="parTrans" cxnId="{1BD67CE1-C2C7-4A44-A0AB-DE04C6453849}">
      <dgm:prSet/>
      <dgm:spPr/>
      <dgm:t>
        <a:bodyPr/>
        <a:lstStyle/>
        <a:p>
          <a:endParaRPr lang="en-US"/>
        </a:p>
      </dgm:t>
    </dgm:pt>
    <dgm:pt modelId="{E54C6BAE-85C6-4B84-9ABE-5C1CA15D31BB}" type="sibTrans" cxnId="{1BD67CE1-C2C7-4A44-A0AB-DE04C6453849}">
      <dgm:prSet/>
      <dgm:spPr/>
      <dgm:t>
        <a:bodyPr/>
        <a:lstStyle/>
        <a:p>
          <a:endParaRPr lang="en-US"/>
        </a:p>
      </dgm:t>
    </dgm:pt>
    <dgm:pt modelId="{EE4AA154-7336-4B66-915D-0B8B1B1B2A47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Dire Hit</a:t>
          </a:r>
          <a:br>
            <a:rPr lang="en-US" dirty="0"/>
          </a:br>
          <a:r>
            <a:rPr lang="en-US" dirty="0"/>
            <a:t>Critical Hit++</a:t>
          </a:r>
        </a:p>
      </dgm:t>
    </dgm:pt>
    <dgm:pt modelId="{D7410640-FB3A-48A3-A80A-C3ECE7C5BE5D}" type="parTrans" cxnId="{E2B5E05E-FE85-4038-B264-BEEE298430E5}">
      <dgm:prSet/>
      <dgm:spPr/>
      <dgm:t>
        <a:bodyPr/>
        <a:lstStyle/>
        <a:p>
          <a:endParaRPr lang="en-US"/>
        </a:p>
      </dgm:t>
    </dgm:pt>
    <dgm:pt modelId="{9A493BF7-03C6-4DD6-992A-5F8B0162D455}" type="sibTrans" cxnId="{E2B5E05E-FE85-4038-B264-BEEE298430E5}">
      <dgm:prSet/>
      <dgm:spPr>
        <a:solidFill>
          <a:srgbClr val="E82E20"/>
        </a:solidFill>
      </dgm:spPr>
      <dgm:t>
        <a:bodyPr/>
        <a:lstStyle/>
        <a:p>
          <a:r>
            <a:rPr lang="en-US" b="1" dirty="0"/>
            <a:t>X Attack</a:t>
          </a:r>
          <a:br>
            <a:rPr lang="en-US" dirty="0"/>
          </a:br>
          <a:r>
            <a:rPr lang="en-US" dirty="0"/>
            <a:t>Damage++</a:t>
          </a:r>
        </a:p>
      </dgm:t>
    </dgm:pt>
    <dgm:pt modelId="{5B0C2D4F-B6DE-47A7-AC63-26ED6D2126DF}">
      <dgm:prSet phldrT="[Text]"/>
      <dgm:spPr/>
      <dgm:t>
        <a:bodyPr/>
        <a:lstStyle/>
        <a:p>
          <a:r>
            <a:rPr lang="en-US" b="1" dirty="0"/>
            <a:t>Damage Items</a:t>
          </a:r>
        </a:p>
      </dgm:t>
    </dgm:pt>
    <dgm:pt modelId="{8ABA9C33-7E32-41F1-9E02-4B54F6E2BCF9}" type="parTrans" cxnId="{901EBD63-5BDC-469C-9864-322C7652B6D5}">
      <dgm:prSet/>
      <dgm:spPr/>
      <dgm:t>
        <a:bodyPr/>
        <a:lstStyle/>
        <a:p>
          <a:endParaRPr lang="en-US"/>
        </a:p>
      </dgm:t>
    </dgm:pt>
    <dgm:pt modelId="{C8D1CA55-03D7-422F-9E71-2C9A19C64D74}" type="sibTrans" cxnId="{901EBD63-5BDC-469C-9864-322C7652B6D5}">
      <dgm:prSet/>
      <dgm:spPr/>
      <dgm:t>
        <a:bodyPr/>
        <a:lstStyle/>
        <a:p>
          <a:endParaRPr lang="en-US"/>
        </a:p>
      </dgm:t>
    </dgm:pt>
    <dgm:pt modelId="{6DD17DF4-F556-4DE5-905C-19DDF023140E}">
      <dgm:prSet phldrT="[Text]"/>
      <dgm:spPr/>
      <dgm:t>
        <a:bodyPr/>
        <a:lstStyle/>
        <a:p>
          <a:r>
            <a:rPr lang="en-US" b="1" dirty="0"/>
            <a:t>Defensive Items</a:t>
          </a:r>
        </a:p>
      </dgm:t>
    </dgm:pt>
    <dgm:pt modelId="{5FFBCBBF-170C-4DC0-BF6D-5A0F15572CB1}" type="parTrans" cxnId="{055861EE-52DD-4EAE-AB83-32F7F69576CE}">
      <dgm:prSet/>
      <dgm:spPr/>
      <dgm:t>
        <a:bodyPr/>
        <a:lstStyle/>
        <a:p>
          <a:endParaRPr lang="en-US"/>
        </a:p>
      </dgm:t>
    </dgm:pt>
    <dgm:pt modelId="{F27EFC68-3DE8-4216-88B0-080FB33764BB}" type="sibTrans" cxnId="{055861EE-52DD-4EAE-AB83-32F7F69576CE}">
      <dgm:prSet/>
      <dgm:spPr/>
      <dgm:t>
        <a:bodyPr/>
        <a:lstStyle/>
        <a:p>
          <a:endParaRPr lang="en-US"/>
        </a:p>
      </dgm:t>
    </dgm:pt>
    <dgm:pt modelId="{474D0997-80C4-4EFF-BB6B-3B3656FBF92E}">
      <dgm:prSet phldrT="[Text]" custT="1"/>
      <dgm:spPr>
        <a:solidFill>
          <a:srgbClr val="00B0F0"/>
        </a:solidFill>
      </dgm:spPr>
      <dgm:t>
        <a:bodyPr/>
        <a:lstStyle/>
        <a:p>
          <a:pPr algn="ctr"/>
          <a:r>
            <a:rPr lang="en-US" sz="1100" b="1" dirty="0"/>
            <a:t>X Defense</a:t>
          </a:r>
          <a:br>
            <a:rPr lang="en-US" sz="1100" b="1" dirty="0"/>
          </a:br>
          <a:r>
            <a:rPr lang="en-US" sz="1100" b="0" dirty="0"/>
            <a:t>Damage</a:t>
          </a:r>
          <a:br>
            <a:rPr lang="en-US" sz="1100" dirty="0"/>
          </a:br>
          <a:r>
            <a:rPr lang="en-US" sz="1050" dirty="0"/>
            <a:t>Received--</a:t>
          </a:r>
          <a:endParaRPr lang="en-US" sz="1100" dirty="0"/>
        </a:p>
      </dgm:t>
    </dgm:pt>
    <dgm:pt modelId="{EF410BF1-ACA4-4429-A785-38BF66B6FA7C}" type="sibTrans" cxnId="{3BD77205-1316-4510-8E8A-04B187FED6C0}">
      <dgm:prSet/>
      <dgm:spPr>
        <a:solidFill>
          <a:srgbClr val="0070C0"/>
        </a:solidFill>
      </dgm:spPr>
      <dgm:t>
        <a:bodyPr/>
        <a:lstStyle/>
        <a:p>
          <a:r>
            <a:rPr lang="en-US" b="1" dirty="0"/>
            <a:t>Tough</a:t>
          </a:r>
          <a:r>
            <a:rPr lang="en-US" dirty="0"/>
            <a:t> </a:t>
          </a:r>
          <a:r>
            <a:rPr lang="en-US" b="1" dirty="0"/>
            <a:t>Candy XL</a:t>
          </a:r>
          <a:br>
            <a:rPr lang="en-US" dirty="0"/>
          </a:br>
          <a:r>
            <a:rPr lang="en-US" b="0" dirty="0"/>
            <a:t>Damage</a:t>
          </a:r>
          <a:br>
            <a:rPr lang="en-US" dirty="0"/>
          </a:br>
          <a:r>
            <a:rPr lang="en-US" dirty="0"/>
            <a:t>Received--</a:t>
          </a:r>
        </a:p>
      </dgm:t>
    </dgm:pt>
    <dgm:pt modelId="{D0B498DD-CD3A-477B-9F2E-767EE6D36CF0}" type="parTrans" cxnId="{3BD77205-1316-4510-8E8A-04B187FED6C0}">
      <dgm:prSet/>
      <dgm:spPr/>
      <dgm:t>
        <a:bodyPr/>
        <a:lstStyle/>
        <a:p>
          <a:endParaRPr lang="en-US"/>
        </a:p>
      </dgm:t>
    </dgm:pt>
    <dgm:pt modelId="{6AC92C24-9D1E-4403-8F5E-196B12F2FB88}" type="pres">
      <dgm:prSet presAssocID="{B101694B-4D31-4E1E-B4D5-178D47C5A308}" presName="Name0" presStyleCnt="0">
        <dgm:presLayoutVars>
          <dgm:chMax/>
          <dgm:chPref/>
          <dgm:dir/>
          <dgm:animLvl val="lvl"/>
        </dgm:presLayoutVars>
      </dgm:prSet>
      <dgm:spPr/>
    </dgm:pt>
    <dgm:pt modelId="{C2E958C9-FF91-4E83-A73D-8409684A2061}" type="pres">
      <dgm:prSet presAssocID="{4CDE02BD-ECB6-42F0-B312-B707CDE55FD6}" presName="composite" presStyleCnt="0"/>
      <dgm:spPr/>
    </dgm:pt>
    <dgm:pt modelId="{E9093E36-8738-46F7-8061-4A4903D9C2F3}" type="pres">
      <dgm:prSet presAssocID="{4CDE02BD-ECB6-42F0-B312-B707CDE55FD6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4DA8F51-3B16-4F41-92E7-6F6E8BE8F18A}" type="pres">
      <dgm:prSet presAssocID="{4CDE02BD-ECB6-42F0-B312-B707CDE55FD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B5EEF00-D559-489F-932C-E1433C555E1F}" type="pres">
      <dgm:prSet presAssocID="{4CDE02BD-ECB6-42F0-B312-B707CDE55FD6}" presName="BalanceSpacing" presStyleCnt="0"/>
      <dgm:spPr/>
    </dgm:pt>
    <dgm:pt modelId="{6AF0B14A-F0F8-4284-8AED-4D21D9E0E25A}" type="pres">
      <dgm:prSet presAssocID="{4CDE02BD-ECB6-42F0-B312-B707CDE55FD6}" presName="BalanceSpacing1" presStyleCnt="0"/>
      <dgm:spPr/>
    </dgm:pt>
    <dgm:pt modelId="{94DE05E7-7B3C-46BC-9CF1-6DEE89E5C087}" type="pres">
      <dgm:prSet presAssocID="{557FAF9D-B109-4AED-8039-9B38CAFBF3B7}" presName="Accent1Text" presStyleLbl="node1" presStyleIdx="1" presStyleCnt="6"/>
      <dgm:spPr/>
    </dgm:pt>
    <dgm:pt modelId="{2F0E85E8-FDF4-420A-9981-68DBE3811DD1}" type="pres">
      <dgm:prSet presAssocID="{557FAF9D-B109-4AED-8039-9B38CAFBF3B7}" presName="spaceBetweenRectangles" presStyleCnt="0"/>
      <dgm:spPr/>
    </dgm:pt>
    <dgm:pt modelId="{AA86C772-CED9-4303-B9BC-FA74346E9062}" type="pres">
      <dgm:prSet presAssocID="{EE4AA154-7336-4B66-915D-0B8B1B1B2A47}" presName="composite" presStyleCnt="0"/>
      <dgm:spPr/>
    </dgm:pt>
    <dgm:pt modelId="{C91D4372-F410-4460-BF7B-E3E3224E888A}" type="pres">
      <dgm:prSet presAssocID="{EE4AA154-7336-4B66-915D-0B8B1B1B2A4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23866ED-8458-44C2-BC73-481F50F54B02}" type="pres">
      <dgm:prSet presAssocID="{EE4AA154-7336-4B66-915D-0B8B1B1B2A4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9BEF92A-3039-4DB3-A96A-C09F4D4384CD}" type="pres">
      <dgm:prSet presAssocID="{EE4AA154-7336-4B66-915D-0B8B1B1B2A47}" presName="BalanceSpacing" presStyleCnt="0"/>
      <dgm:spPr/>
    </dgm:pt>
    <dgm:pt modelId="{C6C6EFAF-47FD-463D-BDE3-58EA5890EC7B}" type="pres">
      <dgm:prSet presAssocID="{EE4AA154-7336-4B66-915D-0B8B1B1B2A47}" presName="BalanceSpacing1" presStyleCnt="0"/>
      <dgm:spPr/>
    </dgm:pt>
    <dgm:pt modelId="{2B75F355-FD36-44E5-B528-0A6905123978}" type="pres">
      <dgm:prSet presAssocID="{9A493BF7-03C6-4DD6-992A-5F8B0162D455}" presName="Accent1Text" presStyleLbl="node1" presStyleIdx="3" presStyleCnt="6"/>
      <dgm:spPr/>
    </dgm:pt>
    <dgm:pt modelId="{15F544B6-8171-4FE4-9133-1A5D03BED625}" type="pres">
      <dgm:prSet presAssocID="{9A493BF7-03C6-4DD6-992A-5F8B0162D455}" presName="spaceBetweenRectangles" presStyleCnt="0"/>
      <dgm:spPr/>
    </dgm:pt>
    <dgm:pt modelId="{C9A0873D-49C9-48D3-9CCA-A7F59630CE69}" type="pres">
      <dgm:prSet presAssocID="{474D0997-80C4-4EFF-BB6B-3B3656FBF92E}" presName="composite" presStyleCnt="0"/>
      <dgm:spPr/>
    </dgm:pt>
    <dgm:pt modelId="{29E237E8-9584-45B3-B8F3-30720B541FBC}" type="pres">
      <dgm:prSet presAssocID="{474D0997-80C4-4EFF-BB6B-3B3656FBF92E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5ED970C-A4FB-4AA1-9EBB-992D11F29F87}" type="pres">
      <dgm:prSet presAssocID="{474D0997-80C4-4EFF-BB6B-3B3656FBF92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46119CB-F7FD-446A-9C31-0CCDE6C16E02}" type="pres">
      <dgm:prSet presAssocID="{474D0997-80C4-4EFF-BB6B-3B3656FBF92E}" presName="BalanceSpacing" presStyleCnt="0"/>
      <dgm:spPr/>
    </dgm:pt>
    <dgm:pt modelId="{478CC2B2-5240-4D59-8A1C-7E8F51BC25F1}" type="pres">
      <dgm:prSet presAssocID="{474D0997-80C4-4EFF-BB6B-3B3656FBF92E}" presName="BalanceSpacing1" presStyleCnt="0"/>
      <dgm:spPr/>
    </dgm:pt>
    <dgm:pt modelId="{1F26F34D-0F6B-475A-9B83-5F3D44D9C83E}" type="pres">
      <dgm:prSet presAssocID="{EF410BF1-ACA4-4429-A785-38BF66B6FA7C}" presName="Accent1Text" presStyleLbl="node1" presStyleIdx="5" presStyleCnt="6"/>
      <dgm:spPr/>
    </dgm:pt>
  </dgm:ptLst>
  <dgm:cxnLst>
    <dgm:cxn modelId="{98F79D02-9375-43FE-8D36-C7F9E4879690}" type="presOf" srcId="{B101694B-4D31-4E1E-B4D5-178D47C5A308}" destId="{6AC92C24-9D1E-4403-8F5E-196B12F2FB88}" srcOrd="0" destOrd="0" presId="urn:microsoft.com/office/officeart/2008/layout/AlternatingHexagons"/>
    <dgm:cxn modelId="{3BD77205-1316-4510-8E8A-04B187FED6C0}" srcId="{B101694B-4D31-4E1E-B4D5-178D47C5A308}" destId="{474D0997-80C4-4EFF-BB6B-3B3656FBF92E}" srcOrd="2" destOrd="0" parTransId="{D0B498DD-CD3A-477B-9F2E-767EE6D36CF0}" sibTransId="{EF410BF1-ACA4-4429-A785-38BF66B6FA7C}"/>
    <dgm:cxn modelId="{2D30A209-EA85-461B-9D9E-84BBBE16F486}" type="presOf" srcId="{6DD17DF4-F556-4DE5-905C-19DDF023140E}" destId="{A5ED970C-A4FB-4AA1-9EBB-992D11F29F87}" srcOrd="0" destOrd="0" presId="urn:microsoft.com/office/officeart/2008/layout/AlternatingHexagons"/>
    <dgm:cxn modelId="{7B19DF5E-9D48-416A-8DE6-8BDB34AFBC52}" type="presOf" srcId="{EE4AA154-7336-4B66-915D-0B8B1B1B2A47}" destId="{C91D4372-F410-4460-BF7B-E3E3224E888A}" srcOrd="0" destOrd="0" presId="urn:microsoft.com/office/officeart/2008/layout/AlternatingHexagons"/>
    <dgm:cxn modelId="{E2B5E05E-FE85-4038-B264-BEEE298430E5}" srcId="{B101694B-4D31-4E1E-B4D5-178D47C5A308}" destId="{EE4AA154-7336-4B66-915D-0B8B1B1B2A47}" srcOrd="1" destOrd="0" parTransId="{D7410640-FB3A-48A3-A80A-C3ECE7C5BE5D}" sibTransId="{9A493BF7-03C6-4DD6-992A-5F8B0162D455}"/>
    <dgm:cxn modelId="{901EBD63-5BDC-469C-9864-322C7652B6D5}" srcId="{EE4AA154-7336-4B66-915D-0B8B1B1B2A47}" destId="{5B0C2D4F-B6DE-47A7-AC63-26ED6D2126DF}" srcOrd="0" destOrd="0" parTransId="{8ABA9C33-7E32-41F1-9E02-4B54F6E2BCF9}" sibTransId="{C8D1CA55-03D7-422F-9E71-2C9A19C64D74}"/>
    <dgm:cxn modelId="{C99E836A-F9D2-4F59-8F86-4C54F423C6ED}" srcId="{B101694B-4D31-4E1E-B4D5-178D47C5A308}" destId="{4CDE02BD-ECB6-42F0-B312-B707CDE55FD6}" srcOrd="0" destOrd="0" parTransId="{4101BCEE-9B96-4E3D-9164-7F66D8FF7B54}" sibTransId="{557FAF9D-B109-4AED-8039-9B38CAFBF3B7}"/>
    <dgm:cxn modelId="{FD8C0873-7009-4463-A6F9-935E37F74C95}" type="presOf" srcId="{9A493BF7-03C6-4DD6-992A-5F8B0162D455}" destId="{2B75F355-FD36-44E5-B528-0A6905123978}" srcOrd="0" destOrd="0" presId="urn:microsoft.com/office/officeart/2008/layout/AlternatingHexagons"/>
    <dgm:cxn modelId="{4529CEA3-CF95-4AB3-BC95-72A67D788BED}" type="presOf" srcId="{474D0997-80C4-4EFF-BB6B-3B3656FBF92E}" destId="{29E237E8-9584-45B3-B8F3-30720B541FBC}" srcOrd="0" destOrd="0" presId="urn:microsoft.com/office/officeart/2008/layout/AlternatingHexagons"/>
    <dgm:cxn modelId="{E262A3A6-8A7B-481C-BDFB-50D83CC4B5F6}" type="presOf" srcId="{4CDE02BD-ECB6-42F0-B312-B707CDE55FD6}" destId="{E9093E36-8738-46F7-8061-4A4903D9C2F3}" srcOrd="0" destOrd="0" presId="urn:microsoft.com/office/officeart/2008/layout/AlternatingHexagons"/>
    <dgm:cxn modelId="{03ED7EAE-226D-405D-9BFF-6E93F4A020D3}" type="presOf" srcId="{5B0C2D4F-B6DE-47A7-AC63-26ED6D2126DF}" destId="{623866ED-8458-44C2-BC73-481F50F54B02}" srcOrd="0" destOrd="0" presId="urn:microsoft.com/office/officeart/2008/layout/AlternatingHexagons"/>
    <dgm:cxn modelId="{74948BAF-622A-48B6-BAFF-1E3ADB6BAD1A}" type="presOf" srcId="{557FAF9D-B109-4AED-8039-9B38CAFBF3B7}" destId="{94DE05E7-7B3C-46BC-9CF1-6DEE89E5C087}" srcOrd="0" destOrd="0" presId="urn:microsoft.com/office/officeart/2008/layout/AlternatingHexagons"/>
    <dgm:cxn modelId="{48CB66B6-F016-48AE-AB7B-8E958D0D5E88}" type="presOf" srcId="{EF410BF1-ACA4-4429-A785-38BF66B6FA7C}" destId="{1F26F34D-0F6B-475A-9B83-5F3D44D9C83E}" srcOrd="0" destOrd="0" presId="urn:microsoft.com/office/officeart/2008/layout/AlternatingHexagons"/>
    <dgm:cxn modelId="{7BB69AD0-7E2F-488E-9036-1835074E041F}" type="presOf" srcId="{1961D870-E79A-4914-80C9-0AC207FDC371}" destId="{94DA8F51-3B16-4F41-92E7-6F6E8BE8F18A}" srcOrd="0" destOrd="0" presId="urn:microsoft.com/office/officeart/2008/layout/AlternatingHexagons"/>
    <dgm:cxn modelId="{1BD67CE1-C2C7-4A44-A0AB-DE04C6453849}" srcId="{4CDE02BD-ECB6-42F0-B312-B707CDE55FD6}" destId="{1961D870-E79A-4914-80C9-0AC207FDC371}" srcOrd="0" destOrd="0" parTransId="{D2345434-804D-479B-A7B3-11BFDE94B40E}" sibTransId="{E54C6BAE-85C6-4B84-9ABE-5C1CA15D31BB}"/>
    <dgm:cxn modelId="{055861EE-52DD-4EAE-AB83-32F7F69576CE}" srcId="{474D0997-80C4-4EFF-BB6B-3B3656FBF92E}" destId="{6DD17DF4-F556-4DE5-905C-19DDF023140E}" srcOrd="0" destOrd="0" parTransId="{5FFBCBBF-170C-4DC0-BF6D-5A0F15572CB1}" sibTransId="{F27EFC68-3DE8-4216-88B0-080FB33764BB}"/>
    <dgm:cxn modelId="{D23AB6A1-799C-4E78-923C-57BF4028CC6C}" type="presParOf" srcId="{6AC92C24-9D1E-4403-8F5E-196B12F2FB88}" destId="{C2E958C9-FF91-4E83-A73D-8409684A2061}" srcOrd="0" destOrd="0" presId="urn:microsoft.com/office/officeart/2008/layout/AlternatingHexagons"/>
    <dgm:cxn modelId="{E8D0CF45-8B75-42FA-8724-27D543B1F6D6}" type="presParOf" srcId="{C2E958C9-FF91-4E83-A73D-8409684A2061}" destId="{E9093E36-8738-46F7-8061-4A4903D9C2F3}" srcOrd="0" destOrd="0" presId="urn:microsoft.com/office/officeart/2008/layout/AlternatingHexagons"/>
    <dgm:cxn modelId="{8B11579B-1685-4055-9797-7B7939A91A06}" type="presParOf" srcId="{C2E958C9-FF91-4E83-A73D-8409684A2061}" destId="{94DA8F51-3B16-4F41-92E7-6F6E8BE8F18A}" srcOrd="1" destOrd="0" presId="urn:microsoft.com/office/officeart/2008/layout/AlternatingHexagons"/>
    <dgm:cxn modelId="{9C0B064F-D8D3-4C75-A19C-698EB505C365}" type="presParOf" srcId="{C2E958C9-FF91-4E83-A73D-8409684A2061}" destId="{8B5EEF00-D559-489F-932C-E1433C555E1F}" srcOrd="2" destOrd="0" presId="urn:microsoft.com/office/officeart/2008/layout/AlternatingHexagons"/>
    <dgm:cxn modelId="{519D09D6-EE77-4360-911C-3D3C0A5772C7}" type="presParOf" srcId="{C2E958C9-FF91-4E83-A73D-8409684A2061}" destId="{6AF0B14A-F0F8-4284-8AED-4D21D9E0E25A}" srcOrd="3" destOrd="0" presId="urn:microsoft.com/office/officeart/2008/layout/AlternatingHexagons"/>
    <dgm:cxn modelId="{800FED93-9CD7-42FB-A568-F5D5A454390A}" type="presParOf" srcId="{C2E958C9-FF91-4E83-A73D-8409684A2061}" destId="{94DE05E7-7B3C-46BC-9CF1-6DEE89E5C087}" srcOrd="4" destOrd="0" presId="urn:microsoft.com/office/officeart/2008/layout/AlternatingHexagons"/>
    <dgm:cxn modelId="{71C1F50A-A06C-44D9-8052-42C3F569A745}" type="presParOf" srcId="{6AC92C24-9D1E-4403-8F5E-196B12F2FB88}" destId="{2F0E85E8-FDF4-420A-9981-68DBE3811DD1}" srcOrd="1" destOrd="0" presId="urn:microsoft.com/office/officeart/2008/layout/AlternatingHexagons"/>
    <dgm:cxn modelId="{B1A77A1D-091D-4593-846E-C792CCD773F2}" type="presParOf" srcId="{6AC92C24-9D1E-4403-8F5E-196B12F2FB88}" destId="{AA86C772-CED9-4303-B9BC-FA74346E9062}" srcOrd="2" destOrd="0" presId="urn:microsoft.com/office/officeart/2008/layout/AlternatingHexagons"/>
    <dgm:cxn modelId="{69E2E08B-06AF-4C9E-8378-95AD605CD536}" type="presParOf" srcId="{AA86C772-CED9-4303-B9BC-FA74346E9062}" destId="{C91D4372-F410-4460-BF7B-E3E3224E888A}" srcOrd="0" destOrd="0" presId="urn:microsoft.com/office/officeart/2008/layout/AlternatingHexagons"/>
    <dgm:cxn modelId="{312E1A08-FC10-46B3-B0A3-9D431143753E}" type="presParOf" srcId="{AA86C772-CED9-4303-B9BC-FA74346E9062}" destId="{623866ED-8458-44C2-BC73-481F50F54B02}" srcOrd="1" destOrd="0" presId="urn:microsoft.com/office/officeart/2008/layout/AlternatingHexagons"/>
    <dgm:cxn modelId="{A3A4F832-8C44-475F-B1F9-C8F8C88B5CA4}" type="presParOf" srcId="{AA86C772-CED9-4303-B9BC-FA74346E9062}" destId="{39BEF92A-3039-4DB3-A96A-C09F4D4384CD}" srcOrd="2" destOrd="0" presId="urn:microsoft.com/office/officeart/2008/layout/AlternatingHexagons"/>
    <dgm:cxn modelId="{01E11DCC-C898-4E13-A953-CC1970479CBF}" type="presParOf" srcId="{AA86C772-CED9-4303-B9BC-FA74346E9062}" destId="{C6C6EFAF-47FD-463D-BDE3-58EA5890EC7B}" srcOrd="3" destOrd="0" presId="urn:microsoft.com/office/officeart/2008/layout/AlternatingHexagons"/>
    <dgm:cxn modelId="{E875D9F0-5DA6-4AB1-90E6-C3F548ADDEAF}" type="presParOf" srcId="{AA86C772-CED9-4303-B9BC-FA74346E9062}" destId="{2B75F355-FD36-44E5-B528-0A6905123978}" srcOrd="4" destOrd="0" presId="urn:microsoft.com/office/officeart/2008/layout/AlternatingHexagons"/>
    <dgm:cxn modelId="{B665AE07-1E31-4BC2-B8F9-EE128A99D904}" type="presParOf" srcId="{6AC92C24-9D1E-4403-8F5E-196B12F2FB88}" destId="{15F544B6-8171-4FE4-9133-1A5D03BED625}" srcOrd="3" destOrd="0" presId="urn:microsoft.com/office/officeart/2008/layout/AlternatingHexagons"/>
    <dgm:cxn modelId="{27C61BD3-D374-4ABE-835D-76062B2C4541}" type="presParOf" srcId="{6AC92C24-9D1E-4403-8F5E-196B12F2FB88}" destId="{C9A0873D-49C9-48D3-9CCA-A7F59630CE69}" srcOrd="4" destOrd="0" presId="urn:microsoft.com/office/officeart/2008/layout/AlternatingHexagons"/>
    <dgm:cxn modelId="{3FFA4C04-BFA8-4441-8351-2C77768B1C35}" type="presParOf" srcId="{C9A0873D-49C9-48D3-9CCA-A7F59630CE69}" destId="{29E237E8-9584-45B3-B8F3-30720B541FBC}" srcOrd="0" destOrd="0" presId="urn:microsoft.com/office/officeart/2008/layout/AlternatingHexagons"/>
    <dgm:cxn modelId="{18622A3F-9A74-4059-95FA-D03C64FD13E4}" type="presParOf" srcId="{C9A0873D-49C9-48D3-9CCA-A7F59630CE69}" destId="{A5ED970C-A4FB-4AA1-9EBB-992D11F29F87}" srcOrd="1" destOrd="0" presId="urn:microsoft.com/office/officeart/2008/layout/AlternatingHexagons"/>
    <dgm:cxn modelId="{A276EBDC-D939-44A9-A727-1B9FD9B0AC29}" type="presParOf" srcId="{C9A0873D-49C9-48D3-9CCA-A7F59630CE69}" destId="{F46119CB-F7FD-446A-9C31-0CCDE6C16E02}" srcOrd="2" destOrd="0" presId="urn:microsoft.com/office/officeart/2008/layout/AlternatingHexagons"/>
    <dgm:cxn modelId="{A350A502-0B6A-408D-8904-335A7C0012AE}" type="presParOf" srcId="{C9A0873D-49C9-48D3-9CCA-A7F59630CE69}" destId="{478CC2B2-5240-4D59-8A1C-7E8F51BC25F1}" srcOrd="3" destOrd="0" presId="urn:microsoft.com/office/officeart/2008/layout/AlternatingHexagons"/>
    <dgm:cxn modelId="{606BE1FD-88BA-4B50-9E9D-391FE1A9CECC}" type="presParOf" srcId="{C9A0873D-49C9-48D3-9CCA-A7F59630CE69}" destId="{1F26F34D-0F6B-475A-9B83-5F3D44D9C83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837F-64EE-4149-B6E6-CFCA70C7EB4F}">
      <dsp:nvSpPr>
        <dsp:cNvPr id="0" name=""/>
        <dsp:cNvSpPr/>
      </dsp:nvSpPr>
      <dsp:spPr>
        <a:xfrm>
          <a:off x="1315060" y="0"/>
          <a:ext cx="2153961" cy="21542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C2B9A5-B192-4866-82B0-CCD9AB81CEA5}">
      <dsp:nvSpPr>
        <dsp:cNvPr id="0" name=""/>
        <dsp:cNvSpPr/>
      </dsp:nvSpPr>
      <dsp:spPr>
        <a:xfrm>
          <a:off x="1791157" y="777763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If HP low</a:t>
          </a:r>
        </a:p>
      </dsp:txBody>
      <dsp:txXfrm>
        <a:off x="1791157" y="777763"/>
        <a:ext cx="1196914" cy="598314"/>
      </dsp:txXfrm>
    </dsp:sp>
    <dsp:sp modelId="{592E1008-5BDF-4893-969C-CB7795EEAA56}">
      <dsp:nvSpPr>
        <dsp:cNvPr id="0" name=""/>
        <dsp:cNvSpPr/>
      </dsp:nvSpPr>
      <dsp:spPr>
        <a:xfrm>
          <a:off x="716805" y="1237798"/>
          <a:ext cx="2153961" cy="21542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D19520-5A17-432F-B863-707AA1EDC2C5}">
      <dsp:nvSpPr>
        <dsp:cNvPr id="0" name=""/>
        <dsp:cNvSpPr/>
      </dsp:nvSpPr>
      <dsp:spPr>
        <a:xfrm>
          <a:off x="1195329" y="2022722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Switch Pokémon</a:t>
          </a:r>
        </a:p>
      </dsp:txBody>
      <dsp:txXfrm>
        <a:off x="1195329" y="2022722"/>
        <a:ext cx="1196914" cy="598314"/>
      </dsp:txXfrm>
    </dsp:sp>
    <dsp:sp modelId="{D346B32C-BD35-436B-A8E5-69386BAB0501}">
      <dsp:nvSpPr>
        <dsp:cNvPr id="0" name=""/>
        <dsp:cNvSpPr/>
      </dsp:nvSpPr>
      <dsp:spPr>
        <a:xfrm>
          <a:off x="1468366" y="2623721"/>
          <a:ext cx="1850586" cy="185132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4FF6F6-70F7-411A-B2AA-68821B812139}">
      <dsp:nvSpPr>
        <dsp:cNvPr id="0" name=""/>
        <dsp:cNvSpPr/>
      </dsp:nvSpPr>
      <dsp:spPr>
        <a:xfrm>
          <a:off x="1793988" y="3269471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Resume Fight</a:t>
          </a:r>
        </a:p>
      </dsp:txBody>
      <dsp:txXfrm>
        <a:off x="1793988" y="3269471"/>
        <a:ext cx="1196914" cy="598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93E36-8738-46F7-8061-4A4903D9C2F3}">
      <dsp:nvSpPr>
        <dsp:cNvPr id="0" name=""/>
        <dsp:cNvSpPr/>
      </dsp:nvSpPr>
      <dsp:spPr>
        <a:xfrm rot="5400000">
          <a:off x="1715109" y="307690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Super Potion</a:t>
          </a:r>
          <a:br>
            <a:rPr lang="en-US" sz="1400" kern="1200" dirty="0"/>
          </a:br>
          <a:r>
            <a:rPr lang="en-US" sz="1400" kern="1200" dirty="0"/>
            <a:t>HP+=70</a:t>
          </a:r>
        </a:p>
      </dsp:txBody>
      <dsp:txXfrm rot="-5400000">
        <a:off x="1941043" y="410008"/>
        <a:ext cx="674566" cy="775362"/>
      </dsp:txXfrm>
    </dsp:sp>
    <dsp:sp modelId="{94DA8F51-3B16-4F41-92E7-6F6E8BE8F18A}">
      <dsp:nvSpPr>
        <dsp:cNvPr id="0" name=""/>
        <dsp:cNvSpPr/>
      </dsp:nvSpPr>
      <dsp:spPr>
        <a:xfrm>
          <a:off x="2798063" y="459759"/>
          <a:ext cx="1257101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Healing Potions</a:t>
          </a:r>
        </a:p>
      </dsp:txBody>
      <dsp:txXfrm>
        <a:off x="2798063" y="459759"/>
        <a:ext cx="1257101" cy="675860"/>
      </dsp:txXfrm>
    </dsp:sp>
    <dsp:sp modelId="{94DE05E7-7B3C-46BC-9CF1-6DEE89E5C087}">
      <dsp:nvSpPr>
        <dsp:cNvPr id="0" name=""/>
        <dsp:cNvSpPr/>
      </dsp:nvSpPr>
      <dsp:spPr>
        <a:xfrm rot="5400000">
          <a:off x="656711" y="307690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Potion</a:t>
          </a:r>
          <a:br>
            <a:rPr lang="en-US" sz="1600" kern="1200" dirty="0"/>
          </a:br>
          <a:r>
            <a:rPr lang="en-US" sz="1600" kern="1200" dirty="0"/>
            <a:t>HP+=30</a:t>
          </a:r>
        </a:p>
      </dsp:txBody>
      <dsp:txXfrm rot="-5400000">
        <a:off x="882645" y="410008"/>
        <a:ext cx="674566" cy="775362"/>
      </dsp:txXfrm>
    </dsp:sp>
    <dsp:sp modelId="{C91D4372-F410-4460-BF7B-E3E3224E888A}">
      <dsp:nvSpPr>
        <dsp:cNvPr id="0" name=""/>
        <dsp:cNvSpPr/>
      </dsp:nvSpPr>
      <dsp:spPr>
        <a:xfrm rot="5400000">
          <a:off x="1183882" y="1263808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Dire Hit</a:t>
          </a:r>
          <a:br>
            <a:rPr lang="en-US" sz="1400" kern="1200" dirty="0"/>
          </a:br>
          <a:r>
            <a:rPr lang="en-US" sz="1400" kern="1200" dirty="0"/>
            <a:t>Critical Hit++</a:t>
          </a:r>
        </a:p>
      </dsp:txBody>
      <dsp:txXfrm rot="-5400000">
        <a:off x="1409816" y="1366126"/>
        <a:ext cx="674566" cy="775362"/>
      </dsp:txXfrm>
    </dsp:sp>
    <dsp:sp modelId="{623866ED-8458-44C2-BC73-481F50F54B02}">
      <dsp:nvSpPr>
        <dsp:cNvPr id="0" name=""/>
        <dsp:cNvSpPr/>
      </dsp:nvSpPr>
      <dsp:spPr>
        <a:xfrm>
          <a:off x="0" y="1415877"/>
          <a:ext cx="1216549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Damage Items</a:t>
          </a:r>
        </a:p>
      </dsp:txBody>
      <dsp:txXfrm>
        <a:off x="0" y="1415877"/>
        <a:ext cx="1216549" cy="675860"/>
      </dsp:txXfrm>
    </dsp:sp>
    <dsp:sp modelId="{2B75F355-FD36-44E5-B528-0A6905123978}">
      <dsp:nvSpPr>
        <dsp:cNvPr id="0" name=""/>
        <dsp:cNvSpPr/>
      </dsp:nvSpPr>
      <dsp:spPr>
        <a:xfrm rot="5400000">
          <a:off x="2242280" y="1263808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E82E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X Attack</a:t>
          </a:r>
          <a:br>
            <a:rPr lang="en-US" sz="1200" kern="1200" dirty="0"/>
          </a:br>
          <a:r>
            <a:rPr lang="en-US" sz="1200" kern="1200" dirty="0"/>
            <a:t>Damage++</a:t>
          </a:r>
        </a:p>
      </dsp:txBody>
      <dsp:txXfrm rot="-5400000">
        <a:off x="2468214" y="1366126"/>
        <a:ext cx="674566" cy="775362"/>
      </dsp:txXfrm>
    </dsp:sp>
    <dsp:sp modelId="{29E237E8-9584-45B3-B8F3-30720B541FBC}">
      <dsp:nvSpPr>
        <dsp:cNvPr id="0" name=""/>
        <dsp:cNvSpPr/>
      </dsp:nvSpPr>
      <dsp:spPr>
        <a:xfrm rot="5400000">
          <a:off x="1715109" y="2219926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X Defense</a:t>
          </a:r>
          <a:br>
            <a:rPr lang="en-US" sz="1100" b="1" kern="1200" dirty="0"/>
          </a:br>
          <a:r>
            <a:rPr lang="en-US" sz="1100" b="0" kern="1200" dirty="0"/>
            <a:t>Damage</a:t>
          </a:r>
          <a:br>
            <a:rPr lang="en-US" sz="1100" kern="1200" dirty="0"/>
          </a:br>
          <a:r>
            <a:rPr lang="en-US" sz="1050" kern="1200" dirty="0"/>
            <a:t>Received--</a:t>
          </a:r>
          <a:endParaRPr lang="en-US" sz="1100" kern="1200" dirty="0"/>
        </a:p>
      </dsp:txBody>
      <dsp:txXfrm rot="-5400000">
        <a:off x="1941043" y="2322244"/>
        <a:ext cx="674566" cy="775362"/>
      </dsp:txXfrm>
    </dsp:sp>
    <dsp:sp modelId="{A5ED970C-A4FB-4AA1-9EBB-992D11F29F87}">
      <dsp:nvSpPr>
        <dsp:cNvPr id="0" name=""/>
        <dsp:cNvSpPr/>
      </dsp:nvSpPr>
      <dsp:spPr>
        <a:xfrm>
          <a:off x="2798063" y="2371994"/>
          <a:ext cx="1257101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Defensive Items</a:t>
          </a:r>
        </a:p>
      </dsp:txBody>
      <dsp:txXfrm>
        <a:off x="2798063" y="2371994"/>
        <a:ext cx="1257101" cy="675860"/>
      </dsp:txXfrm>
    </dsp:sp>
    <dsp:sp modelId="{1F26F34D-0F6B-475A-9B83-5F3D44D9C83E}">
      <dsp:nvSpPr>
        <dsp:cNvPr id="0" name=""/>
        <dsp:cNvSpPr/>
      </dsp:nvSpPr>
      <dsp:spPr>
        <a:xfrm rot="5400000">
          <a:off x="656711" y="2219926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Tough</a:t>
          </a:r>
          <a:r>
            <a:rPr lang="en-US" sz="1200" kern="1200" dirty="0"/>
            <a:t> </a:t>
          </a:r>
          <a:r>
            <a:rPr lang="en-US" sz="1200" b="1" kern="1200" dirty="0"/>
            <a:t>Candy XL</a:t>
          </a:r>
          <a:br>
            <a:rPr lang="en-US" sz="1200" kern="1200" dirty="0"/>
          </a:br>
          <a:r>
            <a:rPr lang="en-US" sz="1200" b="0" kern="1200" dirty="0"/>
            <a:t>Damage</a:t>
          </a:r>
          <a:br>
            <a:rPr lang="en-US" sz="1200" kern="1200" dirty="0"/>
          </a:br>
          <a:r>
            <a:rPr lang="en-US" sz="1200" kern="1200" dirty="0"/>
            <a:t>Received--</a:t>
          </a:r>
        </a:p>
      </dsp:txBody>
      <dsp:txXfrm rot="-5400000">
        <a:off x="882645" y="2322244"/>
        <a:ext cx="674566" cy="7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A7F7-02AA-4521-AAFD-28028A4F8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B1D1B-9B3A-4930-A38A-0CD8AB32C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8E019-E05C-4C60-9C19-A440593C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24AB-1819-4BD8-AFA0-7CE852AB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1F434-90BA-4762-BC6B-8761F3F3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F8A6-FE21-4393-8BE4-70CD45FE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D3C1F-9230-4F36-9267-D2D62C7A6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A3B2-4A15-4C3F-BCBF-972ACB44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A2C9-13D9-4FD4-AB6A-06F9158A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5E6E1-66CD-4800-975A-F13B8BF0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1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6D328-9BAB-48AE-8DFA-3047646D3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6097A-5112-4EC2-973A-8101DCF41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1CEC-BE0E-42CA-B670-5720718B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D86E9-1BB8-4574-915B-2249B167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3FBC-59CB-4743-9A3F-081A52C9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7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664D-F532-418C-9677-AA7F7EC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04C55-6133-4AAF-BDE4-39022374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D330-1513-43A4-A933-6A425EA2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6980B-2B79-4350-839B-081D2452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CBB5-3229-42A2-8F6B-EBC45469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DCA5-5548-4D30-9EA3-CAA1115D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12AE-0C7E-445E-8A31-45BA77B1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0AEF-150E-4BCE-8C5A-EAB3071E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68E0-93F7-40F5-813A-CFF69DF4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BC83-4378-43CB-AE47-E2E7E3AA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4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8BD9-533C-4687-968B-2287BDC6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A341-63BC-4A5C-947F-36BB69999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3A5A-B2E4-4280-BAD8-25402D972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F3C8-1BD0-4543-9B8C-3DBD55BE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CE796-E070-4850-9DC8-94E6DFFB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17C1A-33E9-4A7A-A6BF-7CCEB00A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9B07-696C-446B-BD88-48AD29CC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D1B30-A501-410D-BB46-3307C6C14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2C33D-58DD-49C0-B102-E911D008A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98909-A553-4732-A880-D510DA156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09F40-E3FB-43EE-B5EF-1D2BC6065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D3F35-3512-49AF-AA6D-99E17C438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32007-44D0-412C-BB89-A6611474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23B95-612D-42A7-984A-1EED1BA7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38FD-7106-419F-9874-E2CC9F67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3CFC9-AFA3-405C-9C65-F2F97392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22772-643A-4454-989A-B0F7F9EE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42E92-79EE-42A1-9640-67A73B4C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5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A2EF0-4E30-4233-894F-89B47B4E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BBDF8-1CD2-4C5D-9E67-D4C5FAAA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F91B2-9D62-4E56-ACD3-11A6EF8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3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6F64-C732-4E8E-9625-3F217886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83FD-EEED-462E-969D-8052D58CB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69905-6D80-499E-BB8D-A671E4A97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4DA6D-3AC6-45EA-9257-3E5A9AEE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9C4-A92E-4E48-9ABA-CE4C705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E7D7C-01EE-4720-968C-3D49A8F7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2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686E-797B-4E0A-9C7A-6BE37DA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622FF-8476-4EBA-903B-937883124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3CC73-DC23-4F8C-876A-6E92DA0D4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035DF-2698-452A-B572-16B0EDED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18DC6-85C2-4E43-A903-D0BB3AF2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EBBBB-96AC-4BE4-AAA0-9D964DF8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CF58E-9ABE-447D-959D-FEB8D344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AE4CC-6B8F-4040-8EC0-365B409D6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06CA-9F55-42B6-9CE1-E531F3C55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FC50-7B83-43A1-9DA3-4EB668C55481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5108C-EC55-42C9-B47D-CA1717CD3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CF686-10EE-4E44-91AE-8587CF56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5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FE31-8A23-4927-AF59-94E9F0D0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60" y="557351"/>
            <a:ext cx="6944139" cy="993153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T</a:t>
            </a:r>
            <a:r>
              <a:rPr lang="en-US" sz="5400" b="1" dirty="0">
                <a:latin typeface="Book Antiqua" panose="02040602050305030304" pitchFamily="18" charset="0"/>
              </a:rPr>
              <a:t>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1046A6-0EAF-4357-AB98-AFDF8DFADF37}"/>
              </a:ext>
            </a:extLst>
          </p:cNvPr>
          <p:cNvGrpSpPr/>
          <p:nvPr/>
        </p:nvGrpSpPr>
        <p:grpSpPr>
          <a:xfrm>
            <a:off x="5241235" y="503794"/>
            <a:ext cx="4461839" cy="4426226"/>
            <a:chOff x="5241235" y="503794"/>
            <a:chExt cx="4461839" cy="4426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E2FE0-90AC-47C4-83E6-424533D4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235" y="503794"/>
              <a:ext cx="4426226" cy="442622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31F3B6-B03B-4986-8E9B-5F20A480E623}"/>
                </a:ext>
              </a:extLst>
            </p:cNvPr>
            <p:cNvSpPr/>
            <p:nvPr/>
          </p:nvSpPr>
          <p:spPr>
            <a:xfrm>
              <a:off x="5393882" y="3604210"/>
              <a:ext cx="4309192" cy="646331"/>
            </a:xfrm>
            <a:prstGeom prst="rect">
              <a:avLst/>
            </a:prstGeom>
            <a:solidFill>
              <a:srgbClr val="C00000"/>
            </a:solidFill>
            <a:ln w="76200">
              <a:solidFill>
                <a:schemeClr val="accent5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entury Gothic" panose="020B0502020202020204" pitchFamily="34" charset="0"/>
                </a:rPr>
                <a:t>Into the Pokéverse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96EB7-EA8D-4C71-A7D9-3CF365C9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77" y="4930020"/>
            <a:ext cx="1820943" cy="174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40D0A-ECFF-4CA9-BBF9-47CFB1DD1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F5B6C-2588-4EC2-9C03-B24AD152404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7549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8123582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Using utility items: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may choose to use healing potions which regenerate the Pokémon's HP. There will also be items which will increase the offense or defense.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AED90-430D-4B89-8E67-5DA5D44D7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90916"/>
              </p:ext>
            </p:extLst>
          </p:nvPr>
        </p:nvGraphicFramePr>
        <p:xfrm>
          <a:off x="5459896" y="3350385"/>
          <a:ext cx="4055165" cy="3507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49293C-6331-4A89-B16D-25F39495D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633E4A5D-C95D-428D-9B4E-702B48088F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34" y="3637239"/>
            <a:ext cx="937092" cy="11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hield icon gif">
            <a:extLst>
              <a:ext uri="{FF2B5EF4-FFF2-40B4-BE49-F238E27FC236}">
                <a16:creationId xmlns:a16="http://schemas.microsoft.com/office/drawing/2014/main" id="{7049FF48-3922-401A-BFA7-4C29111981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60" y="5675269"/>
            <a:ext cx="768627" cy="6705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E76192B0-3CE5-4A78-984B-63E56FACF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22" y="4760479"/>
            <a:ext cx="543340" cy="5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C231E-0444-48D6-BEA0-6FDF1A14FE2A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931498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Display: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of the Pokémons will be depicted with ASCII character art and will be implemented in the program by using FILE pointers.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 </a:t>
            </a:r>
            <a:endParaRPr lang="en-US" b="1" u="sng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CD324-5149-48A9-B641-41034F7B7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C7876-EE17-49DD-8349-27F2E060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39" y="3524258"/>
            <a:ext cx="3403560" cy="324339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5D28E-1C7C-46EE-A38B-91F0633EB07A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</a:p>
        </p:txBody>
      </p:sp>
      <p:pic>
        <p:nvPicPr>
          <p:cNvPr id="1026" name="Picture 2" descr="Image result for bulbasaur vector">
            <a:extLst>
              <a:ext uri="{FF2B5EF4-FFF2-40B4-BE49-F238E27FC236}">
                <a16:creationId xmlns:a16="http://schemas.microsoft.com/office/drawing/2014/main" id="{8971B60A-4EC5-4A55-8F61-03DAF7BC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1502" y="3721966"/>
            <a:ext cx="2857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526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</a:t>
            </a:r>
            <a:r>
              <a:rPr lang="en-US" sz="6600" b="1" dirty="0">
                <a:latin typeface="Book Antiqua" panose="02040602050305030304" pitchFamily="18" charset="0"/>
              </a:rPr>
              <a:t>R</a:t>
            </a:r>
            <a:r>
              <a:rPr lang="en-US" sz="5400" b="1" dirty="0">
                <a:latin typeface="Book Antiqua" panose="02040602050305030304" pitchFamily="18" charset="0"/>
              </a:rPr>
              <a:t>EQUIREMENTS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written and edited in Code::Blocks IDE.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files collected from soundcloud.com in .wav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arts collected from vecteezy.com.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arts collected from asciiartarchive.eu.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9787-439D-4EBE-9713-12CA7593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7607F-F4F6-4EDF-A8A9-0E82D280A2D2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129593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</a:t>
            </a:r>
            <a:r>
              <a:rPr lang="en-US" sz="6600" b="1" dirty="0">
                <a:latin typeface="Book Antiqua" panose="02040602050305030304" pitchFamily="18" charset="0"/>
              </a:rPr>
              <a:t>T</a:t>
            </a:r>
            <a:r>
              <a:rPr lang="en-US" sz="5400" b="1" dirty="0">
                <a:latin typeface="Book Antiqua" panose="02040602050305030304" pitchFamily="18" charset="0"/>
              </a:rPr>
              <a:t>IMELINE</a:t>
            </a:r>
            <a:r>
              <a:rPr lang="en-US" sz="6600" b="1" dirty="0">
                <a:latin typeface="Book Antiqua" panose="02040602050305030304" pitchFamily="18" charset="0"/>
              </a:rPr>
              <a:t>: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15.08.2019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 simple version of the game.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30.08.2019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Integration of features like map, healing items and more playable Pokémons.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15.09.2019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Adding a suitable plot for the game.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31.09.2019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beta version of the game which will be subjected to further testing and improvement.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05.10.2019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Debugging the game and adjusting and tweaking minor details.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15.10.2019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Final version of the game.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9787-439D-4EBE-9713-12CA7593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E5F17-EF93-4C2F-BBD2-42AE98B69A7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2053732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F</a:t>
            </a:r>
            <a:r>
              <a:rPr lang="en-US" sz="6000" b="1" dirty="0">
                <a:latin typeface="Book Antiqua" panose="02040602050305030304" pitchFamily="18" charset="0"/>
              </a:rPr>
              <a:t>UTURE</a:t>
            </a:r>
            <a:r>
              <a:rPr lang="en-US" sz="6600" b="1" dirty="0">
                <a:latin typeface="Book Antiqua" panose="02040602050305030304" pitchFamily="18" charset="0"/>
              </a:rPr>
              <a:t> E</a:t>
            </a:r>
            <a:r>
              <a:rPr lang="en-US" sz="6000" b="1" dirty="0">
                <a:latin typeface="Book Antiqua" panose="02040602050305030304" pitchFamily="18" charset="0"/>
              </a:rPr>
              <a:t>NDEAVOURS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pixel-arts and animations in the game.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 currency system in the game giving the player ability to purchase utility items.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current city maps and including new 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 “Save Game” feature.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9787-439D-4EBE-9713-12CA7593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47F34-FFD7-41AD-AA98-351B76D4ED29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9350709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48917-731E-43A9-A7EA-BEE59A224508}"/>
              </a:ext>
            </a:extLst>
          </p:cNvPr>
          <p:cNvSpPr txBox="1"/>
          <p:nvPr/>
        </p:nvSpPr>
        <p:spPr>
          <a:xfrm>
            <a:off x="4929808" y="1663353"/>
            <a:ext cx="34803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ook Antiqua" panose="02040602050305030304" pitchFamily="18" charset="0"/>
              </a:rPr>
              <a:t>The End</a:t>
            </a:r>
            <a:br>
              <a:rPr lang="en-US" sz="6000" dirty="0">
                <a:latin typeface="Trajan Pro" panose="02020502050506020301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Thank You for Listening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00222-BEA9-4CF1-9665-51ACA90E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6F578-A789-4368-9C7B-7B74788C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2" y="3961159"/>
            <a:ext cx="4762500" cy="246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D8E49D-3DFB-4A5A-A481-2BB7EF1D0F9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7164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784471-DAA7-471C-8B27-FCFA4B4FDE81}"/>
              </a:ext>
            </a:extLst>
          </p:cNvPr>
          <p:cNvSpPr txBox="1"/>
          <p:nvPr/>
        </p:nvSpPr>
        <p:spPr>
          <a:xfrm>
            <a:off x="3458818" y="383449"/>
            <a:ext cx="8507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S</a:t>
            </a:r>
            <a:r>
              <a:rPr lang="en-US" sz="5400" b="1" dirty="0">
                <a:latin typeface="Book Antiqua" panose="02040602050305030304" pitchFamily="18" charset="0"/>
              </a:rPr>
              <a:t>UBMITTED</a:t>
            </a:r>
            <a:r>
              <a:rPr lang="en-US" sz="6600" b="1" dirty="0">
                <a:latin typeface="Book Antiqua" panose="02040602050305030304" pitchFamily="18" charset="0"/>
              </a:rPr>
              <a:t> B</a:t>
            </a:r>
            <a:r>
              <a:rPr lang="en-US" sz="5400" b="1" dirty="0">
                <a:latin typeface="Book Antiqua" panose="02040602050305030304" pitchFamily="18" charset="0"/>
              </a:rPr>
              <a:t>Y</a:t>
            </a:r>
            <a:r>
              <a:rPr lang="en-US" sz="6600" b="1" dirty="0">
                <a:latin typeface="Book Antiqua" panose="02040602050305030304" pitchFamily="18" charset="0"/>
              </a:rPr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28C674-9CEF-4A24-9D45-BF716363A7D1}"/>
              </a:ext>
            </a:extLst>
          </p:cNvPr>
          <p:cNvGrpSpPr/>
          <p:nvPr/>
        </p:nvGrpSpPr>
        <p:grpSpPr>
          <a:xfrm>
            <a:off x="6457051" y="2173356"/>
            <a:ext cx="2489050" cy="4191254"/>
            <a:chOff x="3804552" y="2173356"/>
            <a:chExt cx="2489050" cy="419125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2A92B3-9BE2-4BB8-9731-01ADA0A85AD6}"/>
                </a:ext>
              </a:extLst>
            </p:cNvPr>
            <p:cNvGrpSpPr/>
            <p:nvPr/>
          </p:nvGrpSpPr>
          <p:grpSpPr>
            <a:xfrm>
              <a:off x="3804552" y="2173356"/>
              <a:ext cx="2489050" cy="4191254"/>
              <a:chOff x="3804552" y="2133600"/>
              <a:chExt cx="2489050" cy="34965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537FC9-6B5F-4987-898F-2971AB662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552" y="2133600"/>
                <a:ext cx="2489050" cy="3496522"/>
              </a:xfrm>
              <a:prstGeom prst="rect">
                <a:avLst/>
              </a:prstGeom>
              <a:ln w="76200" cap="rnd">
                <a:gradFill flip="none" rotWithShape="1">
                  <a:gsLst>
                    <a:gs pos="39000">
                      <a:schemeClr val="accent1">
                        <a:lumMod val="70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4" name="Picture 4" descr="Image may contain: Sartaj Ekram, standing">
                <a:extLst>
                  <a:ext uri="{FF2B5EF4-FFF2-40B4-BE49-F238E27FC236}">
                    <a16:creationId xmlns:a16="http://schemas.microsoft.com/office/drawing/2014/main" id="{4D53E58A-636D-4525-B205-F5A812935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2" t="6078" r="661" b="37720"/>
              <a:stretch/>
            </p:blipFill>
            <p:spPr bwMode="auto">
              <a:xfrm>
                <a:off x="4028661" y="2451651"/>
                <a:ext cx="2067339" cy="1457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C24496-D3AA-496E-BE25-718C1B93AD99}"/>
                </a:ext>
              </a:extLst>
            </p:cNvPr>
            <p:cNvSpPr txBox="1"/>
            <p:nvPr/>
          </p:nvSpPr>
          <p:spPr>
            <a:xfrm>
              <a:off x="4518990" y="2245760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Sartaj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E0BBF3-9BD0-4021-96E1-434037568AF6}"/>
                </a:ext>
              </a:extLst>
            </p:cNvPr>
            <p:cNvSpPr txBox="1"/>
            <p:nvPr/>
          </p:nvSpPr>
          <p:spPr>
            <a:xfrm>
              <a:off x="3909391" y="4764780"/>
              <a:ext cx="218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Syed MD. Sartaj Ekram</a:t>
              </a:r>
              <a:br>
                <a:rPr lang="en-US" sz="2000" b="1" dirty="0"/>
              </a:br>
              <a:r>
                <a:rPr lang="en-US" sz="2000" b="1" dirty="0"/>
                <a:t>ID- 180041204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2DBE80-FD60-449C-94DE-5BA878701552}"/>
              </a:ext>
            </a:extLst>
          </p:cNvPr>
          <p:cNvGrpSpPr/>
          <p:nvPr/>
        </p:nvGrpSpPr>
        <p:grpSpPr>
          <a:xfrm>
            <a:off x="3795430" y="2173356"/>
            <a:ext cx="2489049" cy="4191254"/>
            <a:chOff x="6468240" y="2173356"/>
            <a:chExt cx="2489049" cy="41912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82A30E-764C-43B2-A311-8D7022C117BF}"/>
                </a:ext>
              </a:extLst>
            </p:cNvPr>
            <p:cNvGrpSpPr/>
            <p:nvPr/>
          </p:nvGrpSpPr>
          <p:grpSpPr>
            <a:xfrm>
              <a:off x="6468240" y="2173356"/>
              <a:ext cx="2489049" cy="4191254"/>
              <a:chOff x="6468240" y="2133600"/>
              <a:chExt cx="2489049" cy="3496522"/>
            </a:xfrm>
          </p:grpSpPr>
          <p:pic>
            <p:nvPicPr>
              <p:cNvPr id="26" name="Picture 6" descr="Image result for pokemon water type card vector">
                <a:extLst>
                  <a:ext uri="{FF2B5EF4-FFF2-40B4-BE49-F238E27FC236}">
                    <a16:creationId xmlns:a16="http://schemas.microsoft.com/office/drawing/2014/main" id="{44C3B43A-D42A-484C-8691-B04A1F3642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8240" y="2133600"/>
                <a:ext cx="2489049" cy="3496522"/>
              </a:xfrm>
              <a:prstGeom prst="rect">
                <a:avLst/>
              </a:prstGeom>
              <a:ln w="76200" cap="rnd"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E3DB50C-C18C-4C2E-9B20-94202A4BC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5843" y="2470103"/>
                <a:ext cx="2067340" cy="143928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3E62-4852-4BDA-9F09-E0B58E85C725}"/>
                </a:ext>
              </a:extLst>
            </p:cNvPr>
            <p:cNvSpPr txBox="1"/>
            <p:nvPr/>
          </p:nvSpPr>
          <p:spPr>
            <a:xfrm>
              <a:off x="7230241" y="2245760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Ridwan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1A7909-B20D-41DA-A144-B99C7AEBBCCD}"/>
                </a:ext>
              </a:extLst>
            </p:cNvPr>
            <p:cNvSpPr txBox="1"/>
            <p:nvPr/>
          </p:nvSpPr>
          <p:spPr>
            <a:xfrm>
              <a:off x="6665843" y="4764780"/>
              <a:ext cx="2067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Ridwan Mahbub</a:t>
              </a:r>
              <a:br>
                <a:rPr lang="en-US" sz="2000" b="1" dirty="0"/>
              </a:br>
              <a:r>
                <a:rPr lang="en-US" sz="2000" b="1" dirty="0"/>
                <a:t>ID- 180041230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105FE6-6348-498A-91B4-FAF56CCF45E6}"/>
              </a:ext>
            </a:extLst>
          </p:cNvPr>
          <p:cNvGrpSpPr/>
          <p:nvPr/>
        </p:nvGrpSpPr>
        <p:grpSpPr>
          <a:xfrm>
            <a:off x="9131927" y="2173356"/>
            <a:ext cx="2489050" cy="4191254"/>
            <a:chOff x="9131927" y="2173356"/>
            <a:chExt cx="2489050" cy="419125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744F88-3DC1-470E-8698-DB28A2736051}"/>
                </a:ext>
              </a:extLst>
            </p:cNvPr>
            <p:cNvGrpSpPr/>
            <p:nvPr/>
          </p:nvGrpSpPr>
          <p:grpSpPr>
            <a:xfrm>
              <a:off x="9131927" y="2173356"/>
              <a:ext cx="2489050" cy="4191254"/>
              <a:chOff x="9131927" y="2133600"/>
              <a:chExt cx="2489050" cy="3496522"/>
            </a:xfrm>
          </p:grpSpPr>
          <p:pic>
            <p:nvPicPr>
              <p:cNvPr id="29" name="Picture 8" descr="Image result for pokemon fire type card vector">
                <a:extLst>
                  <a:ext uri="{FF2B5EF4-FFF2-40B4-BE49-F238E27FC236}">
                    <a16:creationId xmlns:a16="http://schemas.microsoft.com/office/drawing/2014/main" id="{2EE7FA9D-2D95-4D3E-ACD4-9B0DD1448B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1927" y="2133600"/>
                <a:ext cx="2489050" cy="3496522"/>
              </a:xfrm>
              <a:prstGeom prst="rect">
                <a:avLst/>
              </a:prstGeom>
              <a:ln w="76200" cap="rnd"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B51B068-07CC-4D2D-ADCF-EA4F7C2FF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42784" y="2451651"/>
                <a:ext cx="2067338" cy="1457739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A23317-FCDA-4FE7-B1B8-F720E0653B7C}"/>
                </a:ext>
              </a:extLst>
            </p:cNvPr>
            <p:cNvSpPr txBox="1"/>
            <p:nvPr/>
          </p:nvSpPr>
          <p:spPr>
            <a:xfrm>
              <a:off x="9925289" y="2250174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Rifat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B2269-34D1-445D-A298-E14F3A76A062}"/>
                </a:ext>
              </a:extLst>
            </p:cNvPr>
            <p:cNvSpPr txBox="1"/>
            <p:nvPr/>
          </p:nvSpPr>
          <p:spPr>
            <a:xfrm>
              <a:off x="9342782" y="4769990"/>
              <a:ext cx="2067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Syed Rifat Raiyan</a:t>
              </a:r>
              <a:br>
                <a:rPr lang="en-US" sz="2000" b="1" dirty="0"/>
              </a:br>
              <a:r>
                <a:rPr lang="en-US" sz="2000" b="1" dirty="0"/>
                <a:t>ID- 180041205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EF24175-5642-426C-BF81-58055FCAC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C63DA1-C005-4C83-8EB5-E60BD62FBB90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088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548" y="243508"/>
            <a:ext cx="8534402" cy="1676328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M</a:t>
            </a:r>
            <a:r>
              <a:rPr lang="en-US" sz="5400" b="1" dirty="0">
                <a:latin typeface="Book Antiqua" panose="02040602050305030304" pitchFamily="18" charset="0"/>
              </a:rPr>
              <a:t>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48" y="2069432"/>
            <a:ext cx="8017565" cy="5069305"/>
          </a:xfrm>
        </p:spPr>
        <p:txBody>
          <a:bodyPr>
            <a:normAutofit/>
          </a:bodyPr>
          <a:lstStyle/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passion-project for us, as the cartoon Pokémon was a core part of our childhood. 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and trading Pokémon cards was a popular hobby back in our childhood.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Pokémon games in Nintendo Gameboy was our favorite pastime.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Nostalgia for the franchise is the main driving force behind this project.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8EBA4-10A1-406B-A5B7-FCE1C36F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1E170-DAF4-4A5B-AD45-1F707FCCDD64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340651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548" y="145775"/>
            <a:ext cx="8534402" cy="1219199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D</a:t>
            </a:r>
            <a:r>
              <a:rPr lang="en-US" sz="4800" b="1" dirty="0">
                <a:latin typeface="Book Antiqua" panose="02040602050305030304" pitchFamily="18" charset="0"/>
              </a:rPr>
              <a:t>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096" y="1364974"/>
            <a:ext cx="7726017" cy="5773763"/>
          </a:xfrm>
        </p:spPr>
        <p:txBody>
          <a:bodyPr>
            <a:normAutofit fontScale="92500" lnSpcReduction="10000"/>
          </a:bodyPr>
          <a:lstStyle/>
          <a:p>
            <a:pPr marL="274320" indent="0">
              <a:spcBef>
                <a:spcPts val="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code of the entire game will be written in the C programming language.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player’s decision-making and actions in-game will effect the game’s outcome. 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background music will be the 8-bit audio of the vintage Nintendo Gameboy’s Pokémon games. 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Pokémon arts incorporated in the game are assemblies of ASCII characters intended to resemble pixelated images.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feature the map of a city where the plot of the game takes place.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have a 3 vs. 3 layout as a battle format.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8EBA4-10A1-406B-A5B7-FCE1C36F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1E170-DAF4-4A5B-AD45-1F707FCCDD64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237429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365125"/>
            <a:ext cx="8600660" cy="1325563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F</a:t>
            </a:r>
            <a:r>
              <a:rPr lang="en-US" sz="5400" b="1" dirty="0">
                <a:latin typeface="Book Antiqua" panose="02040602050305030304" pitchFamily="18" charset="0"/>
              </a:rPr>
              <a:t>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669697" cy="4826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Interface:</a:t>
            </a:r>
            <a:b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running the executable file of the game the player will see a Menu Interface displaying options such as, “Start”, “Controls”, “Credits”, “Exit”.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4BC50-DBDA-4140-9ADC-7DF5E630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51133-29F0-41AB-AD1F-D3CCF4E7D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4" r="16207"/>
          <a:stretch/>
        </p:blipFill>
        <p:spPr>
          <a:xfrm>
            <a:off x="5345592" y="3428999"/>
            <a:ext cx="5305305" cy="3223592"/>
          </a:xfrm>
          <a:prstGeom prst="rect">
            <a:avLst/>
          </a:prstGeom>
          <a:ln w="38100" cap="rnd">
            <a:solidFill>
              <a:schemeClr val="accent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525AA-CA7F-4A2D-9882-7159FE2C5D70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6601094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365125"/>
            <a:ext cx="8600660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669697" cy="4826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Maps: 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will have the liberty to move around the map of a city and visit different locations.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principal locations are: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battling other Pokémon trainers.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Pokémon Center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For healing injured Pokémons after a battle.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 purchasing items to heal or improve damage and defense.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For exiting the map.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4BC50-DBDA-4140-9ADC-7DF5E630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C95C0-AA3C-4717-B058-90D10500C6BE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6912327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02" y="410817"/>
            <a:ext cx="8159555" cy="1187106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5635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Gameplay Dynamics: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Pokémons: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starting the game, the player will form a roster by choosing 3 Pokémons from a pool of multiple ones and the CPU will then proceed to choose 3 Pokémons.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813546-8DBD-47C4-8E1B-219046B4C08D}"/>
              </a:ext>
            </a:extLst>
          </p:cNvPr>
          <p:cNvSpPr/>
          <p:nvPr/>
        </p:nvSpPr>
        <p:spPr>
          <a:xfrm>
            <a:off x="5019261" y="5243996"/>
            <a:ext cx="2266121" cy="106403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CADEBC-8AD0-4732-8F05-6947B8434E59}"/>
              </a:ext>
            </a:extLst>
          </p:cNvPr>
          <p:cNvSpPr/>
          <p:nvPr/>
        </p:nvSpPr>
        <p:spPr>
          <a:xfrm>
            <a:off x="7633252" y="4448210"/>
            <a:ext cx="2266121" cy="106403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4B144-5B0F-4CAD-B8D5-F67428517201}"/>
              </a:ext>
            </a:extLst>
          </p:cNvPr>
          <p:cNvSpPr txBox="1"/>
          <p:nvPr/>
        </p:nvSpPr>
        <p:spPr>
          <a:xfrm>
            <a:off x="5764696" y="5353878"/>
            <a:ext cx="75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7BE1F-0955-43CE-AF3A-0D864C67977F}"/>
              </a:ext>
            </a:extLst>
          </p:cNvPr>
          <p:cNvSpPr txBox="1"/>
          <p:nvPr/>
        </p:nvSpPr>
        <p:spPr>
          <a:xfrm>
            <a:off x="8362122" y="4628393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EC247-6F91-4AA6-999B-568ED5CB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91" y="5601729"/>
            <a:ext cx="1396292" cy="501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2B4FA0-B57B-4452-A5B3-1A30BC90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21" y="4933193"/>
            <a:ext cx="1285461" cy="45008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D0829A4-96FA-4DD2-B3B5-ADA03E7FEFF5}"/>
              </a:ext>
            </a:extLst>
          </p:cNvPr>
          <p:cNvSpPr/>
          <p:nvPr/>
        </p:nvSpPr>
        <p:spPr>
          <a:xfrm>
            <a:off x="7162797" y="5052938"/>
            <a:ext cx="682488" cy="7257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C2884-B8C5-4FE3-9181-2391C09B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82" y="5197681"/>
            <a:ext cx="452626" cy="448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1F5959-1E76-4459-9C81-9D0A7298C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395291-BD85-4D2D-9B99-3D7D64EEE42E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552243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combat will be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turn-based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each player will perform their move in subsequent turns. Every Pokémon has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specific skills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deal damage to the opponent Pokémon and thus decrease their Health Points (HP) by a specified number.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82292-0252-4F3E-8A6A-142DA1106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3ED33-19B8-40DF-975E-1011E665AA48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604601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8123582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between Pokémons: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will have the option to switch between Pokémons if they feel it’s necessary in the middle of the fight. 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8CAC6B-305D-4357-8D53-4626FF257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396481"/>
              </p:ext>
            </p:extLst>
          </p:nvPr>
        </p:nvGraphicFramePr>
        <p:xfrm>
          <a:off x="5085347" y="2637320"/>
          <a:ext cx="4185828" cy="447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F9AC4D64-1F97-49AD-B50F-2CA132DBE2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06" y="4618171"/>
            <a:ext cx="1344082" cy="755374"/>
          </a:xfrm>
          <a:prstGeom prst="rect">
            <a:avLst/>
          </a:prstGeom>
          <a:ln>
            <a:noFill/>
          </a:ln>
          <a:effectLst>
            <a:glow rad="101600">
              <a:srgbClr val="4ABD87"/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A2AF6-8A7D-4F11-BDB0-451814396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0" name="Picture 6" descr="Image result for pokemon coming out of pokeball gif">
            <a:extLst>
              <a:ext uri="{FF2B5EF4-FFF2-40B4-BE49-F238E27FC236}">
                <a16:creationId xmlns:a16="http://schemas.microsoft.com/office/drawing/2014/main" id="{715FD031-F2C2-45B7-B359-DB4DB3CD2F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0" y="5789510"/>
            <a:ext cx="1113730" cy="837525"/>
          </a:xfrm>
          <a:prstGeom prst="rect">
            <a:avLst/>
          </a:prstGeom>
          <a:noFill/>
          <a:effectLst>
            <a:glow rad="101600">
              <a:srgbClr val="73AC4B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432C7-F921-4B0E-927C-A5492B6E3564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240455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284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Book Antiqua</vt:lpstr>
      <vt:lpstr>Calibri</vt:lpstr>
      <vt:lpstr>Calibri Light</vt:lpstr>
      <vt:lpstr>Century Gothic</vt:lpstr>
      <vt:lpstr>Garamond</vt:lpstr>
      <vt:lpstr>Times New Roman</vt:lpstr>
      <vt:lpstr>Trajan Pro</vt:lpstr>
      <vt:lpstr>Wingdings</vt:lpstr>
      <vt:lpstr>Office Theme</vt:lpstr>
      <vt:lpstr>PROJECT TITLE</vt:lpstr>
      <vt:lpstr>PowerPoint Presentation</vt:lpstr>
      <vt:lpstr>PROJECT MOTIVATION</vt:lpstr>
      <vt:lpstr>PROJECT DESCRIPTION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REQUIREMENTS</vt:lpstr>
      <vt:lpstr>PROJECT TIMELINE:</vt:lpstr>
      <vt:lpstr>FUTURE ENDEAVOURS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Rifat Raiyan</dc:creator>
  <cp:lastModifiedBy>Rifat Raiyan</cp:lastModifiedBy>
  <cp:revision>81</cp:revision>
  <dcterms:created xsi:type="dcterms:W3CDTF">2019-07-05T09:45:08Z</dcterms:created>
  <dcterms:modified xsi:type="dcterms:W3CDTF">2019-07-14T21:06:59Z</dcterms:modified>
</cp:coreProperties>
</file>